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0" r:id="rId1"/>
    <p:sldMasterId id="2147483713" r:id="rId2"/>
  </p:sldMasterIdLst>
  <p:sldIdLst>
    <p:sldId id="256" r:id="rId3"/>
    <p:sldId id="257" r:id="rId4"/>
    <p:sldId id="258" r:id="rId5"/>
    <p:sldId id="260" r:id="rId6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FFFFFF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93A1FED0-6FF3-4B87-8557-677304339D82}" type="slidenum">
              <a:rPr lang="ru-RU" sz="1200" smtClean="0">
                <a:solidFill>
                  <a:srgbClr val="FFFFFF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FFFFFF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93A1FED0-6FF3-4B87-8557-677304339D82}" type="slidenum">
              <a:rPr lang="ru-RU" sz="1200" smtClean="0">
                <a:solidFill>
                  <a:srgbClr val="FFFFFF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FFFFFF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93A1FED0-6FF3-4B87-8557-677304339D82}" type="slidenum">
              <a:rPr lang="ru-RU" sz="1200" smtClean="0">
                <a:solidFill>
                  <a:srgbClr val="FFFFFF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FFFFFF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93A1FED0-6FF3-4B87-8557-677304339D82}" type="slidenum">
              <a:rPr lang="ru-RU" sz="1200" smtClean="0">
                <a:solidFill>
                  <a:srgbClr val="FFFFFF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FFFFFF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93A1FED0-6FF3-4B87-8557-677304339D82}" type="slidenum">
              <a:rPr lang="ru-RU" sz="1200" smtClean="0">
                <a:solidFill>
                  <a:srgbClr val="FFFFFF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FFFFFF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93A1FED0-6FF3-4B87-8557-677304339D82}" type="slidenum">
              <a:rPr lang="ru-RU" sz="1200" smtClean="0">
                <a:solidFill>
                  <a:srgbClr val="FFFFFF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FFFFFF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93A1FED0-6FF3-4B87-8557-677304339D82}" type="slidenum">
              <a:rPr lang="ru-RU" sz="1200" smtClean="0">
                <a:solidFill>
                  <a:srgbClr val="FFFFFF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FFFFFF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93A1FED0-6FF3-4B87-8557-677304339D82}" type="slidenum">
              <a:rPr lang="ru-RU" sz="1200" smtClean="0">
                <a:solidFill>
                  <a:srgbClr val="FFFFFF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FFFFFF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93A1FED0-6FF3-4B87-8557-677304339D82}" type="slidenum">
              <a:rPr lang="ru-RU" sz="1200" smtClean="0">
                <a:solidFill>
                  <a:srgbClr val="FFFFFF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FFFFFF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93A1FED0-6FF3-4B87-8557-677304339D82}" type="slidenum">
              <a:rPr lang="ru-RU" sz="1200" smtClean="0">
                <a:solidFill>
                  <a:srgbClr val="FFFFFF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FFFFFF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93A1FED0-6FF3-4B87-8557-677304339D82}" type="slidenum">
              <a:rPr lang="ru-RU" sz="1200" smtClean="0">
                <a:solidFill>
                  <a:srgbClr val="FFFFFF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775160"/>
            <a:ext cx="8229240" cy="4625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454545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63F52AF-FDC2-4FD4-9372-AD4CFAE500AB}" type="slidenum">
              <a:rPr lang="ru-RU" sz="1200" smtClean="0">
                <a:solidFill>
                  <a:srgbClr val="454545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454545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63F52AF-FDC2-4FD4-9372-AD4CFAE500AB}" type="slidenum">
              <a:rPr lang="ru-RU" sz="1200" smtClean="0">
                <a:solidFill>
                  <a:srgbClr val="454545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454545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63F52AF-FDC2-4FD4-9372-AD4CFAE500AB}" type="slidenum">
              <a:rPr lang="ru-RU" sz="1200" smtClean="0">
                <a:solidFill>
                  <a:srgbClr val="454545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454545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63F52AF-FDC2-4FD4-9372-AD4CFAE500AB}" type="slidenum">
              <a:rPr lang="ru-RU" sz="1200" smtClean="0">
                <a:solidFill>
                  <a:srgbClr val="454545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454545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63F52AF-FDC2-4FD4-9372-AD4CFAE500AB}" type="slidenum">
              <a:rPr lang="ru-RU" sz="1200" smtClean="0">
                <a:solidFill>
                  <a:srgbClr val="454545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454545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63F52AF-FDC2-4FD4-9372-AD4CFAE500AB}" type="slidenum">
              <a:rPr lang="ru-RU" sz="1200" smtClean="0">
                <a:solidFill>
                  <a:srgbClr val="454545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454545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63F52AF-FDC2-4FD4-9372-AD4CFAE500AB}" type="slidenum">
              <a:rPr lang="ru-RU" sz="1200" smtClean="0">
                <a:solidFill>
                  <a:srgbClr val="454545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454545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63F52AF-FDC2-4FD4-9372-AD4CFAE500AB}" type="slidenum">
              <a:rPr lang="ru-RU" sz="1200" smtClean="0">
                <a:solidFill>
                  <a:srgbClr val="454545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454545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63F52AF-FDC2-4FD4-9372-AD4CFAE500AB}" type="slidenum">
              <a:rPr lang="ru-RU" sz="1200" smtClean="0">
                <a:solidFill>
                  <a:srgbClr val="454545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454545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63F52AF-FDC2-4FD4-9372-AD4CFAE500AB}" type="slidenum">
              <a:rPr lang="ru-RU" sz="1200" smtClean="0">
                <a:solidFill>
                  <a:srgbClr val="454545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454545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63F52AF-FDC2-4FD4-9372-AD4CFAE500AB}" type="slidenum">
              <a:rPr lang="ru-RU" sz="1200" smtClean="0">
                <a:solidFill>
                  <a:srgbClr val="454545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454545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A63F52AF-FDC2-4FD4-9372-AD4CFAE500AB}" type="slidenum">
              <a:rPr lang="ru-RU" sz="1200" smtClean="0">
                <a:solidFill>
                  <a:srgbClr val="454545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200" smtClean="0">
                <a:solidFill>
                  <a:srgbClr val="454545"/>
                </a:solidFill>
                <a:latin typeface="Corbel"/>
              </a:rPr>
              <a:t>23.1.20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A63F52AF-FDC2-4FD4-9372-AD4CFAE500AB}" type="slidenum">
              <a:rPr lang="ru-RU" sz="1200" smtClean="0">
                <a:solidFill>
                  <a:srgbClr val="454545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395640" y="836640"/>
            <a:ext cx="8076960" cy="1672920"/>
          </a:xfrm>
          <a:prstGeom prst="rect">
            <a:avLst/>
          </a:prstGeom>
        </p:spPr>
        <p:txBody>
          <a:bodyPr tIns="0" rIns="45720" bIns="0"/>
          <a:lstStyle/>
          <a:p>
            <a:pPr>
              <a:lnSpc>
                <a:spcPct val="100000"/>
              </a:lnSpc>
            </a:pPr>
            <a:r>
              <a:rPr lang="ru-RU" sz="8800" b="1" i="1">
                <a:solidFill>
                  <a:srgbClr val="F0AD00"/>
                </a:solidFill>
                <a:latin typeface="Corbel"/>
              </a:rPr>
              <a:t>Челночный бег
</a:t>
            </a:r>
            <a:endParaRPr/>
          </a:p>
        </p:txBody>
      </p:sp>
      <p:sp>
        <p:nvSpPr>
          <p:cNvPr id="85" name="TextShape 2"/>
          <p:cNvSpPr txBox="1"/>
          <p:nvPr/>
        </p:nvSpPr>
        <p:spPr>
          <a:xfrm>
            <a:off x="0" y="4797000"/>
            <a:ext cx="8076960" cy="1700280"/>
          </a:xfrm>
          <a:prstGeom prst="rect">
            <a:avLst/>
          </a:prstGeom>
        </p:spPr>
        <p:txBody>
          <a:bodyPr lIns="118800" tIns="0" rIns="45720" bIns="0" anchor="b"/>
          <a:lstStyle/>
          <a:p>
            <a:pPr>
              <a:lnSpc>
                <a:spcPct val="100000"/>
              </a:lnSpc>
            </a:pPr>
            <a:r>
              <a:rPr lang="ru-RU" sz="3200" b="1" i="1">
                <a:solidFill>
                  <a:srgbClr val="FFFFFF"/>
                </a:solidFill>
                <a:latin typeface="Corbel"/>
              </a:rPr>
              <a:t>                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457200" y="155520"/>
            <a:ext cx="8229240" cy="1252440"/>
          </a:xfrm>
          <a:prstGeom prst="rect">
            <a:avLst/>
          </a:prstGeom>
        </p:spPr>
        <p:txBody>
          <a:bodyPr tIns="45000" rIns="45720" bIns="45000" anchor="ctr"/>
          <a:lstStyle/>
          <a:p>
            <a:pPr>
              <a:lnSpc>
                <a:spcPct val="100000"/>
              </a:lnSpc>
            </a:pPr>
            <a:r>
              <a:rPr lang="ru-RU" sz="4500" b="1">
                <a:solidFill>
                  <a:srgbClr val="F0AD00"/>
                </a:solidFill>
                <a:latin typeface="Corbel"/>
              </a:rPr>
              <a:t>Челночный бег</a:t>
            </a:r>
            <a:endParaRPr/>
          </a:p>
        </p:txBody>
      </p:sp>
      <p:sp>
        <p:nvSpPr>
          <p:cNvPr id="87" name="TextShape 2"/>
          <p:cNvSpPr txBox="1"/>
          <p:nvPr/>
        </p:nvSpPr>
        <p:spPr>
          <a:xfrm>
            <a:off x="0" y="1484640"/>
            <a:ext cx="9143640" cy="5373000"/>
          </a:xfrm>
          <a:prstGeom prst="rect">
            <a:avLst/>
          </a:prstGeom>
        </p:spPr>
        <p:txBody>
          <a:bodyPr lIns="54720" tIns="91440" rIns="90000" bIns="45000"/>
          <a:lstStyle/>
          <a:p>
            <a:pPr>
              <a:lnSpc>
                <a:spcPct val="100000"/>
              </a:lnSpc>
              <a:buSzPct val="25000"/>
              <a:buFont typeface="Wingdings 2" charset="2"/>
              <a:buChar char=""/>
            </a:pPr>
            <a:r>
              <a:rPr lang="ru-RU" sz="3200" b="1">
                <a:solidFill>
                  <a:srgbClr val="000000"/>
                </a:solidFill>
                <a:latin typeface="Corbel"/>
              </a:rPr>
              <a:t>Челночный бег</a:t>
            </a:r>
            <a:r>
              <a:rPr lang="ru-RU" sz="3200">
                <a:solidFill>
                  <a:srgbClr val="000000"/>
                </a:solidFill>
                <a:latin typeface="Corbel"/>
              </a:rPr>
              <a:t> — вид бега, характеризующийся многократным прохождением одной и той же короткой дистанции в прямом и обратном направлении. Длина дистанции может значительно различаться, обычно находится в пределах от 10 до 100 м. Количество повторов также может быть различно. На конечном отрезке спортсмен должен оббежать препятствие (столб) или коснуться ногой земли за размеченной линией.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251640" y="155520"/>
            <a:ext cx="8434800" cy="1185120"/>
          </a:xfrm>
          <a:prstGeom prst="rect">
            <a:avLst/>
          </a:prstGeom>
        </p:spPr>
        <p:txBody>
          <a:bodyPr tIns="45000" rIns="45720" bIns="45000" anchor="ctr"/>
          <a:lstStyle/>
          <a:p>
            <a:endParaRPr/>
          </a:p>
        </p:txBody>
      </p:sp>
      <p:sp>
        <p:nvSpPr>
          <p:cNvPr id="89" name="TextShape 2"/>
          <p:cNvSpPr txBox="1"/>
          <p:nvPr/>
        </p:nvSpPr>
        <p:spPr>
          <a:xfrm>
            <a:off x="539640" y="155520"/>
            <a:ext cx="7319160" cy="3993560"/>
          </a:xfrm>
          <a:prstGeom prst="rect">
            <a:avLst/>
          </a:prstGeom>
        </p:spPr>
        <p:txBody>
          <a:bodyPr lIns="54720" tIns="91440" rIns="90000" bIns="45000"/>
          <a:lstStyle/>
          <a:p>
            <a:pPr>
              <a:lnSpc>
                <a:spcPct val="100000"/>
              </a:lnSpc>
              <a:buSzPct val="25000"/>
              <a:buFont typeface="Wingdings 2" charset="2"/>
              <a:buChar char=""/>
            </a:pPr>
            <a:r>
              <a:rPr lang="ru-RU" sz="3200" dirty="0">
                <a:solidFill>
                  <a:srgbClr val="000000"/>
                </a:solidFill>
                <a:latin typeface="Corbel"/>
              </a:rPr>
              <a:t>Из-за резкого изменения направления движения на концах дистанции челночный бег более </a:t>
            </a:r>
            <a:r>
              <a:rPr lang="ru-RU" sz="3200" dirty="0" err="1">
                <a:solidFill>
                  <a:srgbClr val="000000"/>
                </a:solidFill>
                <a:latin typeface="Corbel"/>
              </a:rPr>
              <a:t>травмоопасен</a:t>
            </a:r>
            <a:r>
              <a:rPr lang="ru-RU" sz="3200" dirty="0">
                <a:solidFill>
                  <a:srgbClr val="000000"/>
                </a:solidFill>
                <a:latin typeface="Corbel"/>
              </a:rPr>
              <a:t>, чем другие виды бега.</a:t>
            </a:r>
            <a:endParaRPr dirty="0"/>
          </a:p>
          <a:p>
            <a:pPr>
              <a:lnSpc>
                <a:spcPct val="100000"/>
              </a:lnSpc>
              <a:buSzPct val="25000"/>
              <a:buFont typeface="Wingdings 2" charset="2"/>
              <a:buChar char=""/>
            </a:pPr>
            <a:r>
              <a:rPr lang="ru-RU" sz="3200" dirty="0">
                <a:solidFill>
                  <a:srgbClr val="000000"/>
                </a:solidFill>
                <a:latin typeface="Corbel"/>
              </a:rPr>
              <a:t>Челночный бег можно использовать в качестве теста скорости.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90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5940000" y="4653000"/>
            <a:ext cx="2994840" cy="1988640"/>
          </a:xfrm>
          <a:prstGeom prst="rect">
            <a:avLst/>
          </a:prstGeom>
          <a:ln>
            <a:noFill/>
          </a:ln>
        </p:spPr>
      </p:pic>
      <p:pic>
        <p:nvPicPr>
          <p:cNvPr id="91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539640" y="4653000"/>
            <a:ext cx="2879280" cy="1914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457200" y="155520"/>
            <a:ext cx="8229240" cy="1252440"/>
          </a:xfrm>
          <a:prstGeom prst="rect">
            <a:avLst/>
          </a:prstGeom>
        </p:spPr>
        <p:txBody>
          <a:bodyPr tIns="45000" rIns="45720" bIns="45000" anchor="ctr"/>
          <a:lstStyle/>
          <a:p>
            <a:pPr>
              <a:lnSpc>
                <a:spcPct val="100000"/>
              </a:lnSpc>
            </a:pPr>
            <a:r>
              <a:rPr lang="ru-RU" sz="4500" b="1">
                <a:solidFill>
                  <a:srgbClr val="F0AD00"/>
                </a:solidFill>
                <a:latin typeface="Corbel"/>
              </a:rPr>
              <a:t>Суть челночного бега</a:t>
            </a:r>
            <a:endParaRPr/>
          </a:p>
        </p:txBody>
      </p:sp>
      <p:sp>
        <p:nvSpPr>
          <p:cNvPr id="96" name="TextShape 2"/>
          <p:cNvSpPr txBox="1"/>
          <p:nvPr/>
        </p:nvSpPr>
        <p:spPr>
          <a:xfrm>
            <a:off x="0" y="1484640"/>
            <a:ext cx="9143640" cy="5373000"/>
          </a:xfrm>
          <a:prstGeom prst="rect">
            <a:avLst/>
          </a:prstGeom>
        </p:spPr>
        <p:txBody>
          <a:bodyPr lIns="54720" tIns="91440" rIns="90000" bIns="45000"/>
          <a:lstStyle/>
          <a:p>
            <a:pPr>
              <a:lnSpc>
                <a:spcPct val="100000"/>
              </a:lnSpc>
              <a:buSzPct val="25000"/>
              <a:buFont typeface="Wingdings 2" charset="2"/>
              <a:buChar char=""/>
            </a:pPr>
            <a:r>
              <a:rPr lang="ru-RU" sz="3200">
                <a:solidFill>
                  <a:srgbClr val="000000"/>
                </a:solidFill>
                <a:latin typeface="Corbel"/>
              </a:rPr>
              <a:t>Челночный бег заключается в непрерывном прохождении одной и той же дистанции в прямом и обратном направлении на максимальной скорости определенное число раз. </a:t>
            </a:r>
            <a:endParaRPr/>
          </a:p>
          <a:p>
            <a:pPr>
              <a:lnSpc>
                <a:spcPct val="100000"/>
              </a:lnSpc>
              <a:buSzPct val="25000"/>
              <a:buFont typeface="Wingdings 2" charset="2"/>
              <a:buChar char=""/>
            </a:pPr>
            <a:r>
              <a:rPr lang="ru-RU" sz="3200">
                <a:solidFill>
                  <a:srgbClr val="000000"/>
                </a:solidFill>
                <a:latin typeface="Corbel"/>
              </a:rPr>
              <a:t>Часто челночный бег можно встретить в планах тренировок спринтеров, баскетболистов, футболистов, волейболистов, боксеров и пр. – в тех видах спорта, где так важно скоростная выносливость.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60</Words>
  <Application>Microsoft Office PowerPoint</Application>
  <PresentationFormat>Экран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Воздушный поток</vt:lpstr>
      <vt:lpstr>1_Воздушный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2</cp:revision>
  <dcterms:modified xsi:type="dcterms:W3CDTF">2020-04-22T05:02:50Z</dcterms:modified>
</cp:coreProperties>
</file>